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notesMasterIdLst>
    <p:notesMasterId r:id="rId16"/>
  </p:notesMasterIdLst>
  <p:sldIdLst>
    <p:sldId id="493" r:id="rId2"/>
    <p:sldId id="494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28" autoAdjust="0"/>
  </p:normalViewPr>
  <p:slideViewPr>
    <p:cSldViewPr>
      <p:cViewPr varScale="1">
        <p:scale>
          <a:sx n="109" d="100"/>
          <a:sy n="109" d="100"/>
        </p:scale>
        <p:origin x="-16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A2DFB2-FCA7-45E4-8889-98D69974EFE1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3F5601-F637-415A-808B-E326EAF21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/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6" indent="0" algn="r">
              <a:buNone/>
              <a:defRPr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2F2AE2-5C71-4261-968A-7EF6DDFE81BF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12" name="Footer Placeholder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D571D1-AC36-4977-9497-612A2F3F7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7426-6DD9-487D-95B2-39BA93347170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93A1-1568-4E96-99EC-BD0AE3278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7239-A251-452B-9F7D-444EF6E1E89D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5DED-FEDC-4F7B-9DB5-DA8C49542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DBEF-1EA0-4306-A9D0-926B4A244BC7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24BC-BB30-4972-93B0-307E98F60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/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/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A8761-C449-4F57-98AB-154E01254470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BD34-FC75-4481-8B5D-11860531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00620-DBCA-480F-9862-2438DD2B58CD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5AE3-B77A-4117-9C55-E91116D65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D9751-A695-4F20-8A6C-72EEAE85E94D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1B90-0E1D-47B1-AB92-63648647F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DAE67D-6700-416B-BD44-68506F074BE3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C637-17D9-47C1-8330-FDBC55D1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AF3B-03F5-451D-B9D1-D21B3521764E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F5F8-3426-4845-BDBE-47D4C835D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06F83-8CBC-4B27-83D8-3FA7252EE4FF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59CC-CB95-4537-B931-95101EE80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/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/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ED9A79-E00A-4E5A-B030-221C0D239CC5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2612-9285-4BD2-9782-621EA09F9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/>
            </a:extLst>
          </p:cNvPr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BB24117-6AED-4C33-A6D5-9CC261A46E75}" type="datetimeFigureOut">
              <a:rPr lang="en-US"/>
              <a:pPr>
                <a:defRPr/>
              </a:pPr>
              <a:t>6/15/2021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2193E34-B64E-4E72-A439-09727EF9E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4" r:id="rId2"/>
    <p:sldLayoutId id="2147484769" r:id="rId3"/>
    <p:sldLayoutId id="2147484770" r:id="rId4"/>
    <p:sldLayoutId id="2147484771" r:id="rId5"/>
    <p:sldLayoutId id="2147484772" r:id="rId6"/>
    <p:sldLayoutId id="2147484765" r:id="rId7"/>
    <p:sldLayoutId id="2147484773" r:id="rId8"/>
    <p:sldLayoutId id="2147484774" r:id="rId9"/>
    <p:sldLayoutId id="2147484766" r:id="rId10"/>
    <p:sldLayoutId id="214748476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3538" indent="-254000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160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349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7391400" cy="4495800"/>
          </a:xfrm>
        </p:spPr>
        <p:txBody>
          <a:bodyPr/>
          <a:lstStyle/>
          <a:p>
            <a:pPr marL="365116" indent="-255582" algn="ctr">
              <a:buFont typeface="Wingdings 3" pitchFamily="18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Creation of  DEM using Contours and Height points</a:t>
            </a:r>
          </a:p>
          <a:p>
            <a:pPr marL="365116" indent="-255582" algn="ctr">
              <a:defRPr/>
            </a:pP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0"/>
            <a:ext cx="8229600" cy="1905000"/>
          </a:xfrm>
        </p:spPr>
        <p:txBody>
          <a:bodyPr/>
          <a:lstStyle/>
          <a:p>
            <a:pPr>
              <a:defRPr/>
            </a:pPr>
            <a:r>
              <a:rPr lang="en-US" dirty="0"/>
              <a:t>		       </a:t>
            </a:r>
            <a:r>
              <a:rPr lang="en-US" dirty="0" smtClean="0"/>
              <a:t> </a:t>
            </a:r>
            <a:r>
              <a:rPr lang="en-US" sz="2000" dirty="0">
                <a:solidFill>
                  <a:srgbClr val="006600"/>
                </a:solidFill>
              </a:rPr>
              <a:t>By:   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			               </a:t>
            </a:r>
            <a:r>
              <a:rPr lang="en-US" sz="2000" dirty="0" err="1" smtClean="0">
                <a:solidFill>
                  <a:srgbClr val="006600"/>
                </a:solidFill>
              </a:rPr>
              <a:t>Mahipal</a:t>
            </a:r>
            <a:r>
              <a:rPr lang="en-US" sz="2000" dirty="0" smtClean="0">
                <a:solidFill>
                  <a:srgbClr val="006600"/>
                </a:solidFill>
              </a:rPr>
              <a:t> Singh</a:t>
            </a:r>
            <a:r>
              <a:rPr lang="en-US" sz="2000" dirty="0">
                <a:solidFill>
                  <a:srgbClr val="006600"/>
                </a:solidFill>
              </a:rPr>
              <a:t/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			               National Geospatial Data Centre, 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		                          Survey of India .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220" name="Picture 3" descr="aut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7200"/>
            <a:ext cx="838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Now Right Click on DEM in layer window and select Properties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Properties 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19237"/>
            <a:ext cx="8686800" cy="48863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Properties Dialog Box will open Select the DEM as below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roperties dailog 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21" y="1295400"/>
            <a:ext cx="8669867" cy="4876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Click OK and it will be displayed as per DEM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3D 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43819"/>
            <a:ext cx="8854721" cy="498078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Using Navigate window different views can be obtained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Navig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2" y="1346994"/>
            <a:ext cx="8849078" cy="497760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43" y="1115219"/>
            <a:ext cx="8854723" cy="49807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New View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6781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Open Arc Map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 contours and Height Points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Software Used Arc GIS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contou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324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It should be ensured that all the features are having Elevation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Open Arc Tools </a:t>
            </a:r>
            <a:r>
              <a:rPr lang="en-US" dirty="0" smtClean="0">
                <a:solidFill>
                  <a:srgbClr val="0070C0"/>
                </a:solidFill>
              </a:rPr>
              <a:t>–3D Analyst Tools - </a:t>
            </a:r>
            <a:r>
              <a:rPr lang="en-US" dirty="0" smtClean="0">
                <a:solidFill>
                  <a:srgbClr val="0070C0"/>
                </a:solidFill>
              </a:rPr>
              <a:t>Go to Data </a:t>
            </a:r>
            <a:r>
              <a:rPr lang="en-US" dirty="0" smtClean="0">
                <a:solidFill>
                  <a:srgbClr val="0070C0"/>
                </a:solidFill>
              </a:rPr>
              <a:t>management- TIN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arctools-Data manage 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ate T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076266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Click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TIN – Go to Create Tin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ate_Tin_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02543"/>
            <a:ext cx="8915400" cy="50149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Create TIN Dialog box will open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Fill the dialog box as shown below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N CREA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2550"/>
            <a:ext cx="9144000" cy="514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Click OK – TIN will be created as below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Now Go Arc </a:t>
            </a:r>
            <a:r>
              <a:rPr lang="en-US" dirty="0" smtClean="0">
                <a:solidFill>
                  <a:srgbClr val="0070C0"/>
                </a:solidFill>
              </a:rPr>
              <a:t>Tool Box- 3D Analyst Tools- </a:t>
            </a:r>
            <a:r>
              <a:rPr lang="en-US" smtClean="0">
                <a:solidFill>
                  <a:srgbClr val="0070C0"/>
                </a:solidFill>
              </a:rPr>
              <a:t>Conversion-Click on From </a:t>
            </a:r>
            <a:r>
              <a:rPr lang="en-US" dirty="0" smtClean="0">
                <a:solidFill>
                  <a:srgbClr val="0070C0"/>
                </a:solidFill>
              </a:rPr>
              <a:t>TIN-Tin to Raster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Tin To Raster DIA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2" y="1600200"/>
            <a:ext cx="9076268" cy="5105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85875"/>
            <a:ext cx="8839200" cy="49720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Click OK – DEM will be created as below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It can be viewed in 3d Using </a:t>
            </a:r>
            <a:r>
              <a:rPr lang="en-US" dirty="0" err="1" smtClean="0">
                <a:solidFill>
                  <a:srgbClr val="0070C0"/>
                </a:solidFill>
              </a:rPr>
              <a:t>ArcScene</a:t>
            </a:r>
            <a:r>
              <a:rPr lang="en-US" dirty="0" smtClean="0">
                <a:solidFill>
                  <a:srgbClr val="0070C0"/>
                </a:solidFill>
              </a:rPr>
              <a:t> Module- Open Arc Scene and Add DEM just created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Arc Sce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28775"/>
            <a:ext cx="8763000" cy="49291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2174815</TotalTime>
  <Words>147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         By:                      Mahipal Singh                   National Geospatial Data Centre,                              Survey of India .</vt:lpstr>
      <vt:lpstr>Software Used Arc GIS</vt:lpstr>
      <vt:lpstr>Slide 3</vt:lpstr>
      <vt:lpstr>Click  TIN – Go to Create Tin</vt:lpstr>
      <vt:lpstr>Create TIN Dialog box will open Fill the dialog box as shown below</vt:lpstr>
      <vt:lpstr>Click OK – TIN will be created as below</vt:lpstr>
      <vt:lpstr>Now Go Arc Tool Box- 3D Analyst Tools- Conversion-Click on From TIN-Tin to Raster</vt:lpstr>
      <vt:lpstr>Click OK – DEM will be created as below</vt:lpstr>
      <vt:lpstr>It can be viewed in 3d Using ArcScene Module- Open Arc Scene and Add DEM just created</vt:lpstr>
      <vt:lpstr>Now Right Click on DEM in layer window and select Properties</vt:lpstr>
      <vt:lpstr>Properties Dialog Box will open Select the DEM as below</vt:lpstr>
      <vt:lpstr>Click OK and it will be displayed as per DEM</vt:lpstr>
      <vt:lpstr>Using Navigate window different views can be obtained</vt:lpstr>
      <vt:lpstr>New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</dc:creator>
  <cp:lastModifiedBy>Dell</cp:lastModifiedBy>
  <cp:revision>1683</cp:revision>
  <dcterms:created xsi:type="dcterms:W3CDTF">2013-12-19T14:30:05Z</dcterms:created>
  <dcterms:modified xsi:type="dcterms:W3CDTF">2021-06-15T10:23:28Z</dcterms:modified>
</cp:coreProperties>
</file>